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70" r:id="rId6"/>
    <p:sldId id="260" r:id="rId7"/>
    <p:sldId id="261" r:id="rId8"/>
    <p:sldId id="262" r:id="rId9"/>
    <p:sldId id="263" r:id="rId10"/>
    <p:sldId id="267" r:id="rId11"/>
    <p:sldId id="268" r:id="rId12"/>
    <p:sldId id="265" r:id="rId13"/>
    <p:sldId id="264" r:id="rId14"/>
    <p:sldId id="266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3EBC-D8F0-496E-B981-2E8941540323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C98-0676-4D1C-98C1-005B41DBAA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3EBC-D8F0-496E-B981-2E8941540323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C98-0676-4D1C-98C1-005B41DBA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3EBC-D8F0-496E-B981-2E8941540323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C98-0676-4D1C-98C1-005B41DBA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3EBC-D8F0-496E-B981-2E8941540323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C98-0676-4D1C-98C1-005B41DBA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3EBC-D8F0-496E-B981-2E8941540323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C98-0676-4D1C-98C1-005B41DBAA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3EBC-D8F0-496E-B981-2E8941540323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C98-0676-4D1C-98C1-005B41DBA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3EBC-D8F0-496E-B981-2E8941540323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C98-0676-4D1C-98C1-005B41DBA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3EBC-D8F0-496E-B981-2E8941540323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C98-0676-4D1C-98C1-005B41DBA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3EBC-D8F0-496E-B981-2E8941540323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C98-0676-4D1C-98C1-005B41DBA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3EBC-D8F0-496E-B981-2E8941540323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C98-0676-4D1C-98C1-005B41DBA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3EBC-D8F0-496E-B981-2E8941540323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D1AC98-0676-4D1C-98C1-005B41DBAAC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0F3EBC-D8F0-496E-B981-2E8941540323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D1AC98-0676-4D1C-98C1-005B41DBAAC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1981200"/>
            <a:ext cx="47274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Adopt-A-Stream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Training </a:t>
            </a:r>
            <a:endParaRPr lang="en-US" dirty="0"/>
          </a:p>
        </p:txBody>
      </p:sp>
      <p:pic>
        <p:nvPicPr>
          <p:cNvPr id="2050" name="Picture 2" descr="C:\Users\CBradley\Desktop\tvwa\Logos TVWA\TVWA 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295400"/>
            <a:ext cx="2740025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 10 post sampling check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Once meter is on, press the set/hold button until pH appears in the right corner. </a:t>
            </a:r>
          </a:p>
          <a:p>
            <a:r>
              <a:rPr lang="en-US" dirty="0" smtClean="0"/>
              <a:t>Fill pH10 cup to line with pH10 solution. </a:t>
            </a:r>
          </a:p>
          <a:p>
            <a:r>
              <a:rPr lang="en-US" dirty="0" smtClean="0"/>
              <a:t>Insert Hanna meter into pH 10 solution a clock will appear in the left hand corner. </a:t>
            </a:r>
          </a:p>
          <a:p>
            <a:r>
              <a:rPr lang="en-US" dirty="0" smtClean="0"/>
              <a:t>Take </a:t>
            </a:r>
            <a:r>
              <a:rPr lang="en-US" dirty="0"/>
              <a:t>recording after clock stops.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24138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Conductivity post sampling check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Once meter is on, press the set/hold button until </a:t>
            </a:r>
            <a:r>
              <a:rPr lang="en-US" dirty="0" smtClean="0"/>
              <a:t>US appears </a:t>
            </a:r>
            <a:r>
              <a:rPr lang="en-US" dirty="0"/>
              <a:t>in the right corner. </a:t>
            </a:r>
          </a:p>
          <a:p>
            <a:r>
              <a:rPr lang="en-US" dirty="0"/>
              <a:t>Fill </a:t>
            </a:r>
            <a:r>
              <a:rPr lang="en-US" dirty="0" smtClean="0"/>
              <a:t>1413 </a:t>
            </a:r>
            <a:r>
              <a:rPr lang="en-US" dirty="0"/>
              <a:t>cup to line with </a:t>
            </a:r>
            <a:r>
              <a:rPr lang="en-US" dirty="0" smtClean="0"/>
              <a:t>1413 </a:t>
            </a:r>
            <a:r>
              <a:rPr lang="en-US" dirty="0"/>
              <a:t>solution. </a:t>
            </a:r>
          </a:p>
          <a:p>
            <a:r>
              <a:rPr lang="en-US" dirty="0"/>
              <a:t>Insert Hanna meter into </a:t>
            </a:r>
            <a:r>
              <a:rPr lang="en-US" dirty="0" smtClean="0"/>
              <a:t>1413 </a:t>
            </a:r>
            <a:r>
              <a:rPr lang="en-US" dirty="0"/>
              <a:t>solution a clock will appear in the left hand corner. </a:t>
            </a:r>
          </a:p>
          <a:p>
            <a:r>
              <a:rPr lang="en-US" dirty="0"/>
              <a:t>Take recording after clock stops.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48" y="1921731"/>
            <a:ext cx="3328704" cy="443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8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recalibrate?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pre sampling control readings are not within the proper range recalibrating is needed. </a:t>
            </a:r>
          </a:p>
          <a:p>
            <a:r>
              <a:rPr lang="en-US" dirty="0" smtClean="0"/>
              <a:t>These acceptable ranges are as follows</a:t>
            </a:r>
          </a:p>
          <a:p>
            <a:r>
              <a:rPr lang="en-US" dirty="0" smtClean="0"/>
              <a:t>pH 4 while in pH 4 solution should range between 3.8 and 4.2</a:t>
            </a:r>
          </a:p>
          <a:p>
            <a:r>
              <a:rPr lang="en-US" dirty="0" smtClean="0"/>
              <a:t>1413 while in 1413 solution should range between 1342 and 1482</a:t>
            </a:r>
          </a:p>
          <a:p>
            <a:r>
              <a:rPr lang="en-US" dirty="0" smtClean="0"/>
              <a:t>These ranges are also printed on each sampling field data sheet.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Recalibration for pH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recalibrate the pH, while the meter is in pH mode, </a:t>
            </a:r>
          </a:p>
          <a:p>
            <a:r>
              <a:rPr lang="en-US" dirty="0" smtClean="0"/>
              <a:t>Press and hold the mode button the meter will say off- continue to hold until the word Cal appears. </a:t>
            </a:r>
          </a:p>
          <a:p>
            <a:r>
              <a:rPr lang="en-US" dirty="0" smtClean="0"/>
              <a:t>It will say use pH7, once calibrated it will prompt you to use pH4. </a:t>
            </a:r>
          </a:p>
          <a:p>
            <a:r>
              <a:rPr lang="en-US" dirty="0" smtClean="0"/>
              <a:t>The meter will then be calibrated and sampling can begin.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7" y="1933924"/>
            <a:ext cx="3609145" cy="440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4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Recalibration for conductivity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recalibrate conductivity have to meter in US mode.</a:t>
            </a:r>
          </a:p>
          <a:p>
            <a:r>
              <a:rPr lang="en-US" dirty="0" smtClean="0"/>
              <a:t>Press and hold the mode button the screen will say off- continue to hold until it word Cal appears. </a:t>
            </a:r>
          </a:p>
          <a:p>
            <a:r>
              <a:rPr lang="en-US" dirty="0" smtClean="0"/>
              <a:t>The meter will prompt you to use the 1413 solution. </a:t>
            </a:r>
          </a:p>
          <a:p>
            <a:r>
              <a:rPr lang="en-US" dirty="0" smtClean="0"/>
              <a:t>Place meter into 1413 solution until meter is calibrated. </a:t>
            </a:r>
            <a:endParaRPr lang="en-US" dirty="0"/>
          </a:p>
        </p:txBody>
      </p:sp>
      <p:pic>
        <p:nvPicPr>
          <p:cNvPr id="1026" name="Picture 2" descr="C:\Users\CBradley\Desktop\2012 Field Photos\Piledriver\Jewelz Camera 2nd Trip\P9070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284538" cy="43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3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449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 for taking the time to become a member of TVWA’s Adopt-A Stream team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 flipH="1">
            <a:off x="457200" y="4800600"/>
            <a:ext cx="76200" cy="4572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Quality Supplies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4038600" cy="344249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4125"/>
          </a:xfrm>
        </p:spPr>
        <p:txBody>
          <a:bodyPr/>
          <a:lstStyle/>
          <a:p>
            <a:r>
              <a:rPr lang="en-US" dirty="0" smtClean="0"/>
              <a:t>Waste bottle</a:t>
            </a:r>
          </a:p>
          <a:p>
            <a:r>
              <a:rPr lang="en-US" dirty="0" smtClean="0"/>
              <a:t>1413 solution</a:t>
            </a:r>
          </a:p>
          <a:p>
            <a:r>
              <a:rPr lang="en-US" dirty="0" smtClean="0"/>
              <a:t>pH 10 solution</a:t>
            </a:r>
          </a:p>
          <a:p>
            <a:r>
              <a:rPr lang="en-US" dirty="0" smtClean="0"/>
              <a:t>pH 4 solution</a:t>
            </a:r>
          </a:p>
          <a:p>
            <a:r>
              <a:rPr lang="en-US" dirty="0" smtClean="0"/>
              <a:t>Solution cups</a:t>
            </a:r>
          </a:p>
          <a:p>
            <a:r>
              <a:rPr lang="en-US" dirty="0" smtClean="0"/>
              <a:t>Water sample cup</a:t>
            </a:r>
          </a:p>
          <a:p>
            <a:r>
              <a:rPr lang="en-US" dirty="0" smtClean="0"/>
              <a:t>Hanna Meter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water quality technique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Turning on meter</a:t>
            </a:r>
          </a:p>
          <a:p>
            <a:r>
              <a:rPr lang="en-US" dirty="0" smtClean="0"/>
              <a:t>pH quality check</a:t>
            </a:r>
          </a:p>
          <a:p>
            <a:r>
              <a:rPr lang="en-US" dirty="0" smtClean="0"/>
              <a:t>1413 quality check</a:t>
            </a:r>
          </a:p>
          <a:p>
            <a:r>
              <a:rPr lang="en-US" dirty="0" smtClean="0"/>
              <a:t>Sampling water</a:t>
            </a:r>
          </a:p>
          <a:p>
            <a:r>
              <a:rPr lang="en-US" dirty="0" smtClean="0"/>
              <a:t>pH post sampling quality check</a:t>
            </a:r>
          </a:p>
          <a:p>
            <a:r>
              <a:rPr lang="en-US" dirty="0" smtClean="0"/>
              <a:t>1413 post quality check</a:t>
            </a:r>
          </a:p>
          <a:p>
            <a:r>
              <a:rPr lang="en-US" dirty="0" smtClean="0"/>
              <a:t>Hanna Meter </a:t>
            </a:r>
            <a:r>
              <a:rPr lang="en-US" dirty="0" err="1" smtClean="0"/>
              <a:t>calmibration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Turning on Hanna Meter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Press and hold the mode button to turn </a:t>
            </a:r>
            <a:r>
              <a:rPr lang="en-US" sz="2000" b="1" dirty="0" err="1" smtClean="0"/>
              <a:t>hanna</a:t>
            </a:r>
            <a:r>
              <a:rPr lang="en-US" sz="2000" b="1" dirty="0" smtClean="0"/>
              <a:t> meter on or off. </a:t>
            </a:r>
            <a:endParaRPr lang="en-US" sz="2000" b="1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06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Hanna Meter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2072481"/>
            <a:ext cx="4781550" cy="4114800"/>
          </a:xfrm>
        </p:spPr>
      </p:pic>
      <p:sp>
        <p:nvSpPr>
          <p:cNvPr id="10" name="TextBox 9"/>
          <p:cNvSpPr txBox="1"/>
          <p:nvPr/>
        </p:nvSpPr>
        <p:spPr>
          <a:xfrm>
            <a:off x="1143000" y="309156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Clock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2897831"/>
            <a:ext cx="1487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pH setting</a:t>
            </a:r>
            <a:endParaRPr lang="en-US" sz="24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4672" y="3676149"/>
            <a:ext cx="2476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Sample recording </a:t>
            </a:r>
            <a:endParaRPr lang="en-US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6093767"/>
            <a:ext cx="299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Temperature recoding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07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 4 pre sampling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5486400" cy="44348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Once meter is on, press the set/hold button until pH appears in the right corner. </a:t>
            </a:r>
          </a:p>
          <a:p>
            <a:r>
              <a:rPr lang="en-US" sz="2400" dirty="0" smtClean="0"/>
              <a:t>Fill pH4 cup to line with pH4 solution. </a:t>
            </a:r>
            <a:endParaRPr lang="en-US" sz="2400" dirty="0"/>
          </a:p>
          <a:p>
            <a:r>
              <a:rPr lang="en-US" sz="2400" dirty="0" smtClean="0"/>
              <a:t>Insert Hanna meter into pH 4 solution a clock will appear in the left hand corner. </a:t>
            </a:r>
          </a:p>
          <a:p>
            <a:r>
              <a:rPr lang="en-US" sz="2400" dirty="0" smtClean="0"/>
              <a:t>Take recording after clock stops. </a:t>
            </a:r>
          </a:p>
          <a:p>
            <a:r>
              <a:rPr lang="en-US" sz="2400" dirty="0" smtClean="0"/>
              <a:t>If pH levels are not in the appropriate range conduct recalibration. 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3600"/>
            <a:ext cx="2880122" cy="3840163"/>
          </a:xfrm>
        </p:spPr>
      </p:pic>
    </p:spTree>
    <p:extLst>
      <p:ext uri="{BB962C8B-B14F-4D97-AF65-F5344CB8AC3E}">
        <p14:creationId xmlns:p14="http://schemas.microsoft.com/office/powerpoint/2010/main" val="829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1413 pre sampling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2843808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20085"/>
            <a:ext cx="4495800" cy="44348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Once meter is on, press the set/hold button until </a:t>
            </a:r>
            <a:r>
              <a:rPr lang="en-US" dirty="0" smtClean="0"/>
              <a:t>US symbol </a:t>
            </a:r>
            <a:r>
              <a:rPr lang="en-US" dirty="0"/>
              <a:t>appears in the right corner. </a:t>
            </a:r>
            <a:endParaRPr lang="en-US" dirty="0" smtClean="0"/>
          </a:p>
          <a:p>
            <a:r>
              <a:rPr lang="en-US" dirty="0" smtClean="0"/>
              <a:t>Fill 1413 cup with 1413 solution to line. </a:t>
            </a:r>
          </a:p>
          <a:p>
            <a:r>
              <a:rPr lang="en-US" dirty="0" smtClean="0"/>
              <a:t>Insert probe into solution clock will appear on the left hand side take recording when clock stops. </a:t>
            </a:r>
          </a:p>
          <a:p>
            <a:r>
              <a:rPr lang="en-US" dirty="0"/>
              <a:t> If </a:t>
            </a:r>
            <a:r>
              <a:rPr lang="en-US" dirty="0" smtClean="0"/>
              <a:t>1413 (conductivity) </a:t>
            </a:r>
            <a:r>
              <a:rPr lang="en-US" dirty="0"/>
              <a:t>levels are not in the appropriate range conduct recalibration.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water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Put cup directly into an undisturbed section of the stream and fill with water. </a:t>
            </a:r>
          </a:p>
          <a:p>
            <a:r>
              <a:rPr lang="en-US" dirty="0" smtClean="0"/>
              <a:t>Turn on Hanna meter and place into water. </a:t>
            </a:r>
          </a:p>
          <a:p>
            <a:r>
              <a:rPr lang="en-US" dirty="0" smtClean="0"/>
              <a:t>Use the set/hold button to switch between pH and US (conductivity)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8394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water continued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pH mode with probe in water clock will appear on the left hand side. </a:t>
            </a:r>
          </a:p>
          <a:p>
            <a:r>
              <a:rPr lang="en-US" dirty="0" smtClean="0"/>
              <a:t>Wait for clock to turn off and take your first recording.</a:t>
            </a:r>
          </a:p>
          <a:p>
            <a:r>
              <a:rPr lang="en-US" dirty="0" smtClean="0"/>
              <a:t>Keeping probe in water wait 15 seconds and  take seconds recording, wait 15 seconds and take third recording. </a:t>
            </a:r>
          </a:p>
          <a:p>
            <a:r>
              <a:rPr lang="en-US" dirty="0" smtClean="0"/>
              <a:t>Follow these same steps to record conductivity.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32021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457</TotalTime>
  <Words>600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 Adopt-A-Stream  Training </vt:lpstr>
      <vt:lpstr>Water Quality Supplies</vt:lpstr>
      <vt:lpstr>Proper water quality technique</vt:lpstr>
      <vt:lpstr>Turning on Hanna Meter</vt:lpstr>
      <vt:lpstr>Hanna Meter</vt:lpstr>
      <vt:lpstr>pH 4 pre sampling </vt:lpstr>
      <vt:lpstr>1413 pre sampling </vt:lpstr>
      <vt:lpstr>Sampling water</vt:lpstr>
      <vt:lpstr>Sampling water continued</vt:lpstr>
      <vt:lpstr>pH 10 post sampling check</vt:lpstr>
      <vt:lpstr>Conductivity post sampling check</vt:lpstr>
      <vt:lpstr>When to recalibrate?</vt:lpstr>
      <vt:lpstr>Recalibration for pH</vt:lpstr>
      <vt:lpstr>Recalibration for conductivity</vt:lpstr>
      <vt:lpstr>Thank you for taking the time to become a member of TVWA’s Adopt-A Stream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TVWA Adopt-A-Stream Training</dc:title>
  <dc:creator>Charles</dc:creator>
  <cp:lastModifiedBy>Jewelz</cp:lastModifiedBy>
  <cp:revision>14</cp:revision>
  <dcterms:created xsi:type="dcterms:W3CDTF">2013-04-02T19:42:00Z</dcterms:created>
  <dcterms:modified xsi:type="dcterms:W3CDTF">2013-04-04T20:58:52Z</dcterms:modified>
</cp:coreProperties>
</file>